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282" r:id="rId3"/>
    <p:sldId id="264" r:id="rId4"/>
    <p:sldId id="257" r:id="rId5"/>
    <p:sldId id="265" r:id="rId6"/>
    <p:sldId id="258" r:id="rId7"/>
    <p:sldId id="281" r:id="rId8"/>
    <p:sldId id="259" r:id="rId9"/>
    <p:sldId id="276" r:id="rId10"/>
    <p:sldId id="277" r:id="rId11"/>
    <p:sldId id="260" r:id="rId12"/>
    <p:sldId id="278" r:id="rId13"/>
    <p:sldId id="261" r:id="rId14"/>
    <p:sldId id="262" r:id="rId15"/>
    <p:sldId id="263" r:id="rId16"/>
    <p:sldId id="273" r:id="rId17"/>
    <p:sldId id="274" r:id="rId18"/>
    <p:sldId id="275" r:id="rId19"/>
    <p:sldId id="279" r:id="rId20"/>
    <p:sldId id="266" r:id="rId21"/>
    <p:sldId id="267" r:id="rId22"/>
    <p:sldId id="268" r:id="rId23"/>
    <p:sldId id="270" r:id="rId24"/>
    <p:sldId id="269" r:id="rId25"/>
    <p:sldId id="271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4" autoAdjust="0"/>
    <p:restoredTop sz="94660"/>
  </p:normalViewPr>
  <p:slideViewPr>
    <p:cSldViewPr snapToGrid="0">
      <p:cViewPr>
        <p:scale>
          <a:sx n="50" d="100"/>
          <a:sy n="50" d="100"/>
        </p:scale>
        <p:origin x="-1242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2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0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05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1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524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42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0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2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7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5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6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7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6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CE90F-6934-4BB8-954B-01193541AE8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DEEE8A-5223-4214-860D-104A48A86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0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ảnh nen 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395"/>
            <a:ext cx="12192000" cy="81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7642" y="166985"/>
            <a:ext cx="10716716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TRƯỜNG TIỂU HỌC VÕ VĂN VÂN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" y="1424879"/>
            <a:ext cx="11582400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TẬP HUẤN</a:t>
            </a:r>
          </a:p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PHÒNG CHỐNG DỊCH BỆNH VIÊM PHỔI CẤP</a:t>
            </a:r>
          </a:p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CHỦNG MỚI VIRUS CORONA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9756" y="5896630"/>
            <a:ext cx="820930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Ngày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07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tháng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02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năm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2020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304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mắc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nghi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6408" y="2160588"/>
            <a:ext cx="325922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4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</a:t>
            </a:r>
            <a:r>
              <a:rPr lang="en-US" dirty="0" smtClean="0"/>
              <a:t>.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/>
              <a:t>H</a:t>
            </a:r>
            <a:r>
              <a:rPr lang="en-US" dirty="0" err="1" smtClean="0"/>
              <a:t>iện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smtClean="0"/>
              <a:t>, chỉ điều trị triệu chứng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/>
              <a:t>K</a:t>
            </a:r>
            <a:r>
              <a:rPr lang="en-US" dirty="0" err="1" smtClean="0"/>
              <a:t>háng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bội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r>
              <a:rPr lang="en-US" dirty="0" smtClean="0"/>
              <a:t> vi </a:t>
            </a:r>
            <a:r>
              <a:rPr lang="en-US" dirty="0" err="1" smtClean="0"/>
              <a:t>trùng</a:t>
            </a:r>
            <a:r>
              <a:rPr lang="en-US" dirty="0" smtClean="0"/>
              <a:t>, </a:t>
            </a:r>
          </a:p>
          <a:p>
            <a:pPr>
              <a:buFontTx/>
              <a:buChar char="-"/>
            </a:pPr>
            <a:r>
              <a:rPr lang="en-US" dirty="0" err="1"/>
              <a:t>H</a:t>
            </a:r>
            <a:r>
              <a:rPr lang="en-US" dirty="0" err="1" smtClean="0"/>
              <a:t>ạ</a:t>
            </a:r>
            <a:r>
              <a:rPr lang="en-US" dirty="0" smtClean="0"/>
              <a:t> </a:t>
            </a:r>
            <a:r>
              <a:rPr lang="en-US" dirty="0" err="1" smtClean="0"/>
              <a:t>sốt</a:t>
            </a:r>
            <a:r>
              <a:rPr lang="en-US" smtClean="0"/>
              <a:t>, </a:t>
            </a:r>
          </a:p>
          <a:p>
            <a:pPr>
              <a:buFontTx/>
              <a:buChar char="-"/>
            </a:pPr>
            <a:r>
              <a:rPr lang="en-US" smtClean="0"/>
              <a:t>Giảm ho,</a:t>
            </a:r>
          </a:p>
          <a:p>
            <a:pPr>
              <a:buFontTx/>
              <a:buChar char="-"/>
            </a:pPr>
            <a:r>
              <a:rPr lang="en-US" smtClean="0"/>
              <a:t>Nâng </a:t>
            </a:r>
            <a:r>
              <a:rPr lang="en-US" dirty="0" err="1" smtClean="0"/>
              <a:t>đỡ</a:t>
            </a:r>
            <a:r>
              <a:rPr lang="en-US" dirty="0" smtClean="0"/>
              <a:t> </a:t>
            </a:r>
            <a:r>
              <a:rPr lang="en-US" err="1" smtClean="0"/>
              <a:t>tổng</a:t>
            </a:r>
            <a:r>
              <a:rPr lang="en-US" smtClean="0"/>
              <a:t> trạng, bù nước điện giải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Thở</a:t>
            </a:r>
            <a:r>
              <a:rPr lang="en-US" dirty="0" smtClean="0"/>
              <a:t> Oxy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dinh</a:t>
            </a:r>
            <a:r>
              <a:rPr lang="en-US" dirty="0" smtClean="0"/>
              <a:t> </a:t>
            </a:r>
            <a:r>
              <a:rPr lang="en-US" dirty="0" err="1" smtClean="0"/>
              <a:t>dưỡng</a:t>
            </a:r>
            <a:r>
              <a:rPr lang="en-US" dirty="0" smtClean="0"/>
              <a:t>, </a:t>
            </a:r>
            <a:r>
              <a:rPr lang="en-US" dirty="0" err="1" smtClean="0"/>
              <a:t>nghỉ</a:t>
            </a:r>
            <a:r>
              <a:rPr lang="en-US" dirty="0" smtClean="0"/>
              <a:t> </a:t>
            </a:r>
            <a:r>
              <a:rPr lang="en-US" dirty="0" err="1" smtClean="0"/>
              <a:t>ngơi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59873"/>
            <a:ext cx="8780318" cy="51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VI.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err="1" smtClean="0"/>
              <a:t>ngừa</a:t>
            </a:r>
            <a:r>
              <a:rPr lang="en-US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mtClean="0"/>
              <a:t>Chưa có Vaccine phòng bệnh</a:t>
            </a:r>
          </a:p>
          <a:p>
            <a:pPr>
              <a:buFontTx/>
              <a:buChar char="-"/>
            </a:pPr>
            <a:r>
              <a:rPr lang="en-US" smtClean="0"/>
              <a:t>Giữ </a:t>
            </a:r>
            <a:r>
              <a:rPr lang="en-US" dirty="0" err="1" smtClean="0"/>
              <a:t>ấm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,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,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sàn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,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vịn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thang</a:t>
            </a:r>
            <a:r>
              <a:rPr lang="en-US" dirty="0" smtClean="0"/>
              <a:t>,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nắm</a:t>
            </a:r>
            <a:r>
              <a:rPr lang="en-US" dirty="0" smtClean="0"/>
              <a:t> </a:t>
            </a: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 smtClean="0"/>
              <a:t> </a:t>
            </a:r>
            <a:r>
              <a:rPr lang="en-US" dirty="0" err="1" smtClean="0"/>
              <a:t>lan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,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cửa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, </a:t>
            </a:r>
            <a:r>
              <a:rPr lang="en-US" dirty="0" err="1" smtClean="0"/>
              <a:t>cửa</a:t>
            </a:r>
            <a:r>
              <a:rPr lang="en-US" dirty="0" smtClean="0"/>
              <a:t> </a:t>
            </a:r>
            <a:r>
              <a:rPr lang="en-US" dirty="0" err="1" smtClean="0"/>
              <a:t>sổ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thoáng</a:t>
            </a:r>
            <a:r>
              <a:rPr lang="en-US" dirty="0" smtClean="0"/>
              <a:t>…</a:t>
            </a:r>
          </a:p>
          <a:p>
            <a:pPr>
              <a:buFontTx/>
              <a:buChar char="-"/>
            </a:pPr>
            <a:r>
              <a:rPr lang="en-US" dirty="0" err="1" smtClean="0"/>
              <a:t>Rửa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xuyên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xà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,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thiểu</a:t>
            </a:r>
            <a:r>
              <a:rPr lang="en-US" dirty="0" smtClean="0"/>
              <a:t> 20 </a:t>
            </a:r>
            <a:r>
              <a:rPr lang="en-US" dirty="0" err="1" smtClean="0"/>
              <a:t>giây</a:t>
            </a:r>
            <a:r>
              <a:rPr lang="en-US" dirty="0" smtClean="0"/>
              <a:t>, </a:t>
            </a:r>
            <a:r>
              <a:rPr lang="en-US" dirty="0" err="1" smtClean="0"/>
              <a:t>súc</a:t>
            </a:r>
            <a:r>
              <a:rPr lang="en-US" dirty="0" smtClean="0"/>
              <a:t> </a:t>
            </a:r>
            <a:r>
              <a:rPr lang="en-US" dirty="0" err="1" smtClean="0"/>
              <a:t>họng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> </a:t>
            </a:r>
            <a:r>
              <a:rPr lang="en-US" dirty="0" err="1" smtClean="0"/>
              <a:t>miệng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chín</a:t>
            </a:r>
            <a:r>
              <a:rPr lang="en-US" dirty="0" smtClean="0"/>
              <a:t>,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sôi</a:t>
            </a:r>
            <a:r>
              <a:rPr lang="en-US" dirty="0" smtClean="0"/>
              <a:t>,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đầy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dinh</a:t>
            </a:r>
            <a:r>
              <a:rPr lang="en-US" dirty="0" smtClean="0"/>
              <a:t> </a:t>
            </a:r>
            <a:r>
              <a:rPr lang="en-US" dirty="0" err="1" smtClean="0"/>
              <a:t>dưỡng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đặn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khạc</a:t>
            </a:r>
            <a:r>
              <a:rPr lang="en-US" dirty="0" smtClean="0"/>
              <a:t> </a:t>
            </a:r>
            <a:r>
              <a:rPr lang="en-US" dirty="0" err="1" smtClean="0"/>
              <a:t>nhổ</a:t>
            </a:r>
            <a:r>
              <a:rPr lang="en-US" dirty="0" smtClean="0"/>
              <a:t> </a:t>
            </a:r>
            <a:r>
              <a:rPr lang="en-US" dirty="0" err="1" smtClean="0"/>
              <a:t>bừa</a:t>
            </a:r>
            <a:r>
              <a:rPr lang="en-US" dirty="0" smtClean="0"/>
              <a:t> </a:t>
            </a:r>
            <a:r>
              <a:rPr lang="en-US" dirty="0" err="1" smtClean="0"/>
              <a:t>bãi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Khi</a:t>
            </a:r>
            <a:r>
              <a:rPr lang="en-US" dirty="0" smtClean="0"/>
              <a:t> ho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hắc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miệng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khuỷu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,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miệng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ho,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02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VI.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ngừa</a:t>
            </a:r>
            <a:r>
              <a:rPr lang="en-US" dirty="0" smtClean="0"/>
              <a:t>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Đeo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,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ho, </a:t>
            </a:r>
            <a:r>
              <a:rPr lang="en-US" dirty="0" err="1" smtClean="0"/>
              <a:t>hắc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r>
              <a:rPr lang="en-US" dirty="0" smtClean="0"/>
              <a:t>, </a:t>
            </a:r>
            <a:r>
              <a:rPr lang="en-US" dirty="0" err="1" smtClean="0"/>
              <a:t>sốt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: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3 </a:t>
            </a:r>
            <a:r>
              <a:rPr lang="en-US" dirty="0" err="1" smtClean="0"/>
              <a:t>lớp</a:t>
            </a:r>
            <a:r>
              <a:rPr lang="en-US" dirty="0" smtClean="0"/>
              <a:t>,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tùy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,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thấm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bắn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ở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,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màng</a:t>
            </a:r>
            <a:r>
              <a:rPr lang="en-US" dirty="0" smtClean="0"/>
              <a:t> </a:t>
            </a:r>
            <a:r>
              <a:rPr lang="en-US" dirty="0" err="1" smtClean="0"/>
              <a:t>lọc</a:t>
            </a:r>
            <a:r>
              <a:rPr lang="en-US" dirty="0" smtClean="0"/>
              <a:t>,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trắng</a:t>
            </a:r>
            <a:r>
              <a:rPr lang="en-US" dirty="0" smtClean="0"/>
              <a:t> </a:t>
            </a:r>
            <a:r>
              <a:rPr lang="en-US" dirty="0" err="1" smtClean="0"/>
              <a:t>thấm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, </a:t>
            </a:r>
            <a:r>
              <a:rPr lang="en-US" dirty="0" err="1" smtClean="0"/>
              <a:t>mồ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ở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.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cọng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ở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bóp</a:t>
            </a:r>
            <a:r>
              <a:rPr lang="en-US" dirty="0" smtClean="0"/>
              <a:t>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ôm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khuôn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, </a:t>
            </a:r>
            <a:r>
              <a:rPr lang="en-US" dirty="0" err="1"/>
              <a:t>t</a:t>
            </a:r>
            <a:r>
              <a:rPr lang="en-US" dirty="0" err="1" smtClean="0"/>
              <a:t>rong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đeo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sờ</a:t>
            </a:r>
            <a:r>
              <a:rPr lang="en-US" dirty="0" smtClean="0"/>
              <a:t> </a:t>
            </a:r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r>
              <a:rPr lang="en-US" dirty="0" smtClean="0"/>
              <a:t>,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,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tháo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bề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đeo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thùng</a:t>
            </a:r>
            <a:r>
              <a:rPr lang="en-US" dirty="0" smtClean="0"/>
              <a:t> </a:t>
            </a:r>
            <a:r>
              <a:rPr lang="en-US" dirty="0" err="1" smtClean="0"/>
              <a:t>rác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rửa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VI.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ngừa</a:t>
            </a:r>
            <a:r>
              <a:rPr lang="en-US" dirty="0" smtClean="0"/>
              <a:t>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ho, </a:t>
            </a:r>
            <a:r>
              <a:rPr lang="en-US" dirty="0" err="1" smtClean="0"/>
              <a:t>sốt</a:t>
            </a:r>
            <a:r>
              <a:rPr lang="en-US" dirty="0" smtClean="0"/>
              <a:t> ( </a:t>
            </a:r>
            <a:r>
              <a:rPr lang="en-US" dirty="0" err="1" smtClean="0"/>
              <a:t>khoảng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thiểu</a:t>
            </a:r>
            <a:r>
              <a:rPr lang="en-US" dirty="0" smtClean="0"/>
              <a:t> 2m)</a:t>
            </a:r>
          </a:p>
          <a:p>
            <a:pPr>
              <a:buFontTx/>
              <a:buChar char="-"/>
            </a:pP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loài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, </a:t>
            </a:r>
            <a:r>
              <a:rPr lang="en-US" dirty="0" err="1" smtClean="0"/>
              <a:t>hoang</a:t>
            </a:r>
            <a:r>
              <a:rPr lang="en-US" dirty="0" smtClean="0"/>
              <a:t> </a:t>
            </a:r>
            <a:r>
              <a:rPr lang="en-US" dirty="0" err="1" smtClean="0"/>
              <a:t>dã</a:t>
            </a:r>
            <a:r>
              <a:rPr lang="en-US" dirty="0" smtClean="0"/>
              <a:t> </a:t>
            </a:r>
            <a:r>
              <a:rPr lang="en-US" dirty="0" err="1" smtClean="0"/>
              <a:t>dù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, </a:t>
            </a:r>
            <a:r>
              <a:rPr lang="en-US" dirty="0" err="1" smtClean="0"/>
              <a:t>ốm</a:t>
            </a:r>
            <a:r>
              <a:rPr lang="en-US" dirty="0" smtClean="0"/>
              <a:t> hay </a:t>
            </a:r>
            <a:r>
              <a:rPr lang="en-US" dirty="0" err="1" smtClean="0"/>
              <a:t>chết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nghi</a:t>
            </a:r>
            <a:r>
              <a:rPr lang="en-US" dirty="0" smtClean="0"/>
              <a:t> </a:t>
            </a:r>
            <a:r>
              <a:rPr lang="en-US" dirty="0" err="1" smtClean="0"/>
              <a:t>ngờ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: ho, </a:t>
            </a:r>
            <a:r>
              <a:rPr lang="en-US" dirty="0" err="1" smtClean="0"/>
              <a:t>sốt</a:t>
            </a:r>
            <a:r>
              <a:rPr lang="en-US" dirty="0" smtClean="0"/>
              <a:t>,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r>
              <a:rPr lang="en-US" dirty="0" smtClean="0"/>
              <a:t>, </a:t>
            </a:r>
            <a:r>
              <a:rPr lang="en-US" dirty="0" err="1" smtClean="0"/>
              <a:t>mệt</a:t>
            </a:r>
            <a:r>
              <a:rPr lang="en-US" dirty="0" smtClean="0"/>
              <a:t>…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khám</a:t>
            </a:r>
            <a:r>
              <a:rPr lang="en-US" dirty="0" smtClean="0"/>
              <a:t>,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dõi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./.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Phó</a:t>
            </a:r>
            <a:r>
              <a:rPr lang="en-US" dirty="0" smtClean="0"/>
              <a:t> </a:t>
            </a:r>
            <a:r>
              <a:rPr lang="en-US" dirty="0" err="1" smtClean="0"/>
              <a:t>Thủ</a:t>
            </a:r>
            <a:r>
              <a:rPr lang="en-US" dirty="0" smtClean="0"/>
              <a:t> </a:t>
            </a:r>
            <a:r>
              <a:rPr lang="en-US" dirty="0" err="1" smtClean="0"/>
              <a:t>Tướng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791" y="1506682"/>
            <a:ext cx="8458199" cy="48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Phó</a:t>
            </a:r>
            <a:r>
              <a:rPr lang="en-US" dirty="0" smtClean="0"/>
              <a:t> </a:t>
            </a:r>
            <a:r>
              <a:rPr lang="en-US" dirty="0" err="1" smtClean="0"/>
              <a:t>Thủ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ướng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818" y="1465117"/>
            <a:ext cx="6951518" cy="43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Khuyến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HCDC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909" y="374074"/>
            <a:ext cx="5752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Khuyến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HCDC</a:t>
            </a:r>
            <a:endParaRPr lang="en-US" dirty="0"/>
          </a:p>
        </p:txBody>
      </p:sp>
      <p:pic>
        <p:nvPicPr>
          <p:cNvPr id="4098" name="Picture 2" descr="http://t4ghcm.org.vn/uploads/files/To%20roi%20A%205%20phong%20chong%20nCoV%20Final-mat%20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7812" y="135082"/>
            <a:ext cx="5556970" cy="65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BỆNH VIÊM PHỔI CẤP DO CHỦNG MỚI VIRUT CORONA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BS.CKI. NGUYỄN TRONG HIẾU</a:t>
            </a:r>
          </a:p>
        </p:txBody>
      </p:sp>
    </p:spTree>
    <p:extLst>
      <p:ext uri="{BB962C8B-B14F-4D97-AF65-F5344CB8AC3E}">
        <p14:creationId xmlns:p14="http://schemas.microsoft.com/office/powerpoint/2010/main" val="2757045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221" y="1013305"/>
            <a:ext cx="9601196" cy="13038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Kết quả hình ảnh cho hinh anh virus corona CDC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4941" y="2160588"/>
            <a:ext cx="582215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519" y="436418"/>
            <a:ext cx="8158090" cy="537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018" y="1298865"/>
            <a:ext cx="7693963" cy="46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TTYT Providence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ở </a:t>
            </a:r>
            <a:r>
              <a:rPr lang="en-US" dirty="0" err="1" smtClean="0"/>
              <a:t>Mỹ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941" y="2160588"/>
            <a:ext cx="582215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Robot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ở </a:t>
            </a:r>
            <a:r>
              <a:rPr lang="en-US" dirty="0" err="1" smtClean="0"/>
              <a:t>Mỹ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945" y="2160588"/>
            <a:ext cx="691214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BV TW </a:t>
            </a:r>
            <a:r>
              <a:rPr lang="en-US" dirty="0" err="1" smtClean="0"/>
              <a:t>Huế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huấn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viêm</a:t>
            </a:r>
            <a:r>
              <a:rPr lang="en-US" dirty="0" smtClean="0"/>
              <a:t> </a:t>
            </a:r>
            <a:r>
              <a:rPr lang="en-US" dirty="0" err="1" smtClean="0"/>
              <a:t>phổi</a:t>
            </a:r>
            <a:r>
              <a:rPr lang="en-US" dirty="0" smtClean="0"/>
              <a:t> do </a:t>
            </a:r>
            <a:r>
              <a:rPr lang="en-US" dirty="0" err="1" smtClean="0"/>
              <a:t>virut</a:t>
            </a:r>
            <a:r>
              <a:rPr lang="en-US" dirty="0" smtClean="0"/>
              <a:t> Corona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391" y="1930400"/>
            <a:ext cx="7710053" cy="45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48398"/>
          </a:xfrm>
        </p:spPr>
        <p:txBody>
          <a:bodyPr>
            <a:noAutofit/>
          </a:bodyPr>
          <a:lstStyle/>
          <a:p>
            <a:r>
              <a:rPr lang="en-US" sz="6600" dirty="0" smtClean="0"/>
              <a:t>XIN CHÂN THÀNH CẢM ƠN </a:t>
            </a:r>
            <a:r>
              <a:rPr lang="en-US" sz="6600" dirty="0" smtClean="0"/>
              <a:t>QUÝ THẦY CÔ ĐÃ LẮNG </a:t>
            </a:r>
            <a:r>
              <a:rPr lang="en-US" sz="6600" dirty="0" smtClean="0"/>
              <a:t>NGHE!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008" y="6857998"/>
            <a:ext cx="7226993" cy="197428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ết quả hình ảnh cho hình ảnh virus corona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82" y="624109"/>
            <a:ext cx="10931235" cy="594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I.Lịch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Virut</a:t>
            </a:r>
            <a:r>
              <a:rPr lang="en-US" dirty="0" smtClean="0"/>
              <a:t> Corona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1960,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virut</a:t>
            </a:r>
            <a:r>
              <a:rPr lang="en-US" dirty="0" smtClean="0"/>
              <a:t> </a:t>
            </a:r>
            <a:r>
              <a:rPr lang="en-US" dirty="0" err="1" smtClean="0"/>
              <a:t>viêm</a:t>
            </a:r>
            <a:r>
              <a:rPr lang="en-US" dirty="0" smtClean="0"/>
              <a:t> </a:t>
            </a:r>
            <a:r>
              <a:rPr lang="en-US" dirty="0" err="1" smtClean="0"/>
              <a:t>phế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ở </a:t>
            </a:r>
            <a:r>
              <a:rPr lang="en-US" dirty="0" err="1" smtClean="0"/>
              <a:t>gà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2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virut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khoang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lạnh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coronavirus 229E ở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coronavirus OC43 ở </a:t>
            </a:r>
            <a:r>
              <a:rPr lang="en-US" dirty="0" err="1" smtClean="0"/>
              <a:t>người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Virut</a:t>
            </a:r>
            <a:r>
              <a:rPr lang="en-US" dirty="0" smtClean="0"/>
              <a:t> Corona (2019-nCoV)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Hán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tháng</a:t>
            </a:r>
            <a:r>
              <a:rPr lang="en-US" dirty="0" smtClean="0"/>
              <a:t> 12/2019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Hán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ổ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chợ</a:t>
            </a:r>
            <a:r>
              <a:rPr lang="en-US" dirty="0" smtClean="0"/>
              <a:t> </a:t>
            </a:r>
            <a:r>
              <a:rPr lang="en-US" dirty="0" err="1" smtClean="0"/>
              <a:t>hải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ở </a:t>
            </a:r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Hán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27" y="290945"/>
            <a:ext cx="11305309" cy="61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5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en-US" dirty="0" err="1" smtClean="0"/>
              <a:t>Khái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Virut</a:t>
            </a:r>
            <a:r>
              <a:rPr lang="en-US" dirty="0" smtClean="0"/>
              <a:t> Corona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kính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dirty="0" smtClean="0"/>
              <a:t> vi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vi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chục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thậm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/>
              <a:t> </a:t>
            </a:r>
            <a:r>
              <a:rPr lang="en-US" dirty="0" smtClean="0"/>
              <a:t>100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nếu</a:t>
            </a:r>
            <a:r>
              <a:rPr lang="en-US" dirty="0" smtClean="0"/>
              <a:t> so </a:t>
            </a:r>
            <a:r>
              <a:rPr lang="en-US" dirty="0" err="1" smtClean="0"/>
              <a:t>với</a:t>
            </a:r>
            <a:r>
              <a:rPr lang="en-US" dirty="0" smtClean="0"/>
              <a:t> vi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. </a:t>
            </a:r>
            <a:r>
              <a:rPr lang="en-US" dirty="0" err="1" smtClean="0"/>
              <a:t>Virut</a:t>
            </a:r>
            <a:r>
              <a:rPr lang="en-US" dirty="0" smtClean="0"/>
              <a:t> Corona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virut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bọc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gen ARN </a:t>
            </a:r>
            <a:r>
              <a:rPr lang="en-US" dirty="0" err="1" smtClean="0"/>
              <a:t>sợi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dương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nucleocasid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xứng</a:t>
            </a:r>
            <a:r>
              <a:rPr lang="en-US" dirty="0" smtClean="0"/>
              <a:t> </a:t>
            </a:r>
            <a:r>
              <a:rPr lang="en-US" dirty="0" err="1" smtClean="0"/>
              <a:t>xoắn</a:t>
            </a:r>
            <a:r>
              <a:rPr lang="en-US" dirty="0" smtClean="0"/>
              <a:t> </a:t>
            </a:r>
            <a:r>
              <a:rPr lang="en-US" dirty="0" err="1" smtClean="0"/>
              <a:t>ốc</a:t>
            </a:r>
            <a:r>
              <a:rPr lang="en-US" dirty="0" smtClean="0"/>
              <a:t>.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gen </a:t>
            </a:r>
            <a:r>
              <a:rPr lang="en-US" dirty="0" err="1" smtClean="0"/>
              <a:t>khoảng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26-32 kilo base pair,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virut</a:t>
            </a:r>
            <a:r>
              <a:rPr lang="en-US" dirty="0" smtClean="0"/>
              <a:t> ARN.</a:t>
            </a:r>
          </a:p>
          <a:p>
            <a:pPr>
              <a:buFontTx/>
              <a:buChar char="-"/>
            </a:pPr>
            <a:r>
              <a:rPr lang="en-US" dirty="0" err="1" smtClean="0"/>
              <a:t>Tên</a:t>
            </a:r>
            <a:r>
              <a:rPr lang="en-US" dirty="0" smtClean="0"/>
              <a:t> Coronavirus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gốc</a:t>
            </a:r>
            <a:r>
              <a:rPr lang="en-US" dirty="0" smtClean="0"/>
              <a:t> Latin Corona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vương</a:t>
            </a:r>
            <a:r>
              <a:rPr lang="en-US" dirty="0" smtClean="0"/>
              <a:t> </a:t>
            </a:r>
            <a:r>
              <a:rPr lang="en-US" dirty="0" err="1" smtClean="0"/>
              <a:t>miệm</a:t>
            </a:r>
            <a:r>
              <a:rPr lang="en-US" dirty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hào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viêm</a:t>
            </a:r>
            <a:r>
              <a:rPr lang="en-US" dirty="0" smtClean="0"/>
              <a:t> </a:t>
            </a:r>
            <a:r>
              <a:rPr lang="en-US" dirty="0" err="1" smtClean="0"/>
              <a:t>phổi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do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virut</a:t>
            </a:r>
            <a:r>
              <a:rPr lang="en-US" dirty="0" smtClean="0"/>
              <a:t> Corona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khả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sang </a:t>
            </a:r>
            <a:r>
              <a:rPr lang="en-US" dirty="0" err="1" smtClean="0"/>
              <a:t>người</a:t>
            </a:r>
            <a:r>
              <a:rPr lang="en-US" dirty="0" smtClean="0"/>
              <a:t> qua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ho, </a:t>
            </a:r>
            <a:r>
              <a:rPr lang="en-US" dirty="0" err="1" smtClean="0"/>
              <a:t>hắc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7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III.Đường lây bệnh: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Đường không khí thông qua người mắc bệnh như ho, hắc hơi</a:t>
            </a:r>
          </a:p>
          <a:p>
            <a:r>
              <a:rPr lang="en-US" smtClean="0"/>
              <a:t>Tiếp xúc người mang mầm bệnh thông qua cử chỉ thân mật như bắt tay, ôm hôn</a:t>
            </a:r>
          </a:p>
          <a:p>
            <a:r>
              <a:rPr lang="en-US" smtClean="0"/>
              <a:t>Chạm tay vào bề mặt của đồ vật có virus ở trên đó và vô tình chạm tay vào mũi, miệng, mắt, mà không rửa tay sạch trước đó</a:t>
            </a:r>
          </a:p>
          <a:p>
            <a:r>
              <a:rPr lang="en-US" smtClean="0"/>
              <a:t>Lây nhiễm qua đường phân, con đường này khá hiểm xảy ra</a:t>
            </a:r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IV.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kỳ</a:t>
            </a:r>
            <a:r>
              <a:rPr lang="en-US" dirty="0" smtClean="0"/>
              <a:t> ủ </a:t>
            </a:r>
            <a:r>
              <a:rPr lang="en-US" dirty="0" err="1" smtClean="0"/>
              <a:t>bệnh</a:t>
            </a:r>
            <a:r>
              <a:rPr lang="en-US" dirty="0" smtClean="0"/>
              <a:t> (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khởi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): 2-14 </a:t>
            </a:r>
            <a:r>
              <a:rPr lang="en-US" dirty="0" err="1" smtClean="0"/>
              <a:t>ngày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kỳ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: </a:t>
            </a:r>
            <a:r>
              <a:rPr lang="en-US" dirty="0" err="1" smtClean="0"/>
              <a:t>tùy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nhẹ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Nhẹ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: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cúm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: ho khan, </a:t>
            </a:r>
            <a:r>
              <a:rPr lang="en-US" dirty="0" err="1" smtClean="0"/>
              <a:t>sốt</a:t>
            </a:r>
            <a:r>
              <a:rPr lang="en-US" dirty="0" smtClean="0"/>
              <a:t>, </a:t>
            </a:r>
            <a:r>
              <a:rPr lang="en-US" dirty="0" err="1" smtClean="0"/>
              <a:t>đau</a:t>
            </a:r>
            <a:r>
              <a:rPr lang="en-US" dirty="0" smtClean="0"/>
              <a:t> </a:t>
            </a:r>
            <a:r>
              <a:rPr lang="en-US" dirty="0" err="1" smtClean="0"/>
              <a:t>họng</a:t>
            </a:r>
            <a:r>
              <a:rPr lang="en-US" dirty="0" smtClean="0"/>
              <a:t>, </a:t>
            </a:r>
            <a:r>
              <a:rPr lang="en-US" dirty="0" err="1" smtClean="0"/>
              <a:t>đau</a:t>
            </a:r>
            <a:r>
              <a:rPr lang="en-US" dirty="0" smtClean="0"/>
              <a:t> </a:t>
            </a:r>
            <a:r>
              <a:rPr lang="en-US" dirty="0" err="1" smtClean="0"/>
              <a:t>nhức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, </a:t>
            </a:r>
            <a:r>
              <a:rPr lang="en-US" dirty="0" err="1" smtClean="0"/>
              <a:t>mệt</a:t>
            </a:r>
            <a:r>
              <a:rPr lang="en-US" dirty="0" smtClean="0"/>
              <a:t> </a:t>
            </a:r>
            <a:r>
              <a:rPr lang="en-US" dirty="0" err="1" smtClean="0"/>
              <a:t>mõi</a:t>
            </a:r>
            <a:r>
              <a:rPr lang="en-US" dirty="0" smtClean="0"/>
              <a:t>…</a:t>
            </a:r>
          </a:p>
          <a:p>
            <a:pPr>
              <a:buFontTx/>
              <a:buChar char="-"/>
            </a:pPr>
            <a:r>
              <a:rPr lang="en-US" dirty="0" err="1" smtClean="0"/>
              <a:t>Nặng</a:t>
            </a:r>
            <a:r>
              <a:rPr lang="en-US" dirty="0" smtClean="0"/>
              <a:t>: </a:t>
            </a:r>
            <a:r>
              <a:rPr lang="en-US" dirty="0" err="1" smtClean="0"/>
              <a:t>như</a:t>
            </a:r>
            <a:r>
              <a:rPr lang="en-US" dirty="0" smtClean="0"/>
              <a:t> ho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, </a:t>
            </a: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tục</a:t>
            </a:r>
            <a:r>
              <a:rPr lang="en-US" dirty="0" smtClean="0"/>
              <a:t> 39-40 </a:t>
            </a:r>
            <a:r>
              <a:rPr lang="en-US" dirty="0" err="1" smtClean="0"/>
              <a:t>độ</a:t>
            </a:r>
            <a:r>
              <a:rPr lang="en-US" dirty="0" smtClean="0"/>
              <a:t> C, </a:t>
            </a:r>
            <a:r>
              <a:rPr lang="en-US" dirty="0" err="1" smtClean="0"/>
              <a:t>viêm</a:t>
            </a:r>
            <a:r>
              <a:rPr lang="en-US" dirty="0" smtClean="0"/>
              <a:t> </a:t>
            </a:r>
            <a:r>
              <a:rPr lang="en-US" dirty="0" err="1" smtClean="0"/>
              <a:t>phổi</a:t>
            </a:r>
            <a:r>
              <a:rPr lang="en-US" dirty="0" smtClean="0"/>
              <a:t>,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r>
              <a:rPr lang="en-US" dirty="0" smtClean="0"/>
              <a:t>,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,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vong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41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926" y="2160588"/>
            <a:ext cx="481418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255</TotalTime>
  <Words>1004</Words>
  <Application>Microsoft Office PowerPoint</Application>
  <PresentationFormat>Custom</PresentationFormat>
  <Paragraphs>60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Facet</vt:lpstr>
      <vt:lpstr>PowerPoint Presentation</vt:lpstr>
      <vt:lpstr>BỆNH VIÊM PHỔI CẤP DO CHỦNG MỚI VIRUT CORONA</vt:lpstr>
      <vt:lpstr>PowerPoint Presentation</vt:lpstr>
      <vt:lpstr>I.Lịch sử:</vt:lpstr>
      <vt:lpstr>PowerPoint Presentation</vt:lpstr>
      <vt:lpstr>II. Khái niệm:</vt:lpstr>
      <vt:lpstr>III.Đường lây bệnh:</vt:lpstr>
      <vt:lpstr>IV. Triệu chứng:</vt:lpstr>
      <vt:lpstr>Triệu chứng và cách phòng </vt:lpstr>
      <vt:lpstr>Các dấu hiệu mắc và nghi nhiễm</vt:lpstr>
      <vt:lpstr>V. Điều trị: </vt:lpstr>
      <vt:lpstr>Hình ảnh điều trị</vt:lpstr>
      <vt:lpstr>VI. Phòng ngừa:</vt:lpstr>
      <vt:lpstr>VI. Phòng ngừa(tt)</vt:lpstr>
      <vt:lpstr>VI. Phòng ngừa(tt)</vt:lpstr>
      <vt:lpstr>Phó Thủ Tướng chỉ đạo phòng chống dịch bệnh</vt:lpstr>
      <vt:lpstr>Phó Thủ Tướng chỉ đạo phòng chống dịch bệnh</vt:lpstr>
      <vt:lpstr>Khuyến cáo của HCDC</vt:lpstr>
      <vt:lpstr>Khuyến cáo của HCDC</vt:lpstr>
      <vt:lpstr>PowerPoint Presentation</vt:lpstr>
      <vt:lpstr>PowerPoint Presentation</vt:lpstr>
      <vt:lpstr>Mang khẩu trang nơi đông người</vt:lpstr>
      <vt:lpstr>TTYT Providence nơi điều trị cas đầu tiên ở Mỹ</vt:lpstr>
      <vt:lpstr>Robot sử dụng cho bệnh điều đầu tiên ở Mỹ</vt:lpstr>
      <vt:lpstr>BV TW Huế tập huấn phòng chống bệnh viêm phổi do virut Corona</vt:lpstr>
      <vt:lpstr>XIN CHÂN THÀNH CẢM ƠN QUÝ THẦY CÔ ĐÃ LẮNG NGHE!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BỆNH VIÊM PHỔI CẤP DO CHỦNG MỚI VIRUT CORONA</dc:title>
  <dc:creator>ADMIN</dc:creator>
  <cp:lastModifiedBy>Windows User</cp:lastModifiedBy>
  <cp:revision>35</cp:revision>
  <dcterms:created xsi:type="dcterms:W3CDTF">2020-02-04T01:29:51Z</dcterms:created>
  <dcterms:modified xsi:type="dcterms:W3CDTF">2020-02-07T04:28:09Z</dcterms:modified>
</cp:coreProperties>
</file>